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4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69" d="100"/>
          <a:sy n="69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E43EB0C-B417-4FAD-BEA6-06CD6C4CD0F9}" type="datetimeFigureOut">
              <a:rPr lang="nl-NL" smtClean="0"/>
              <a:t>10-11-2015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9254EC0-B734-4DDD-87F1-538DC2E73F94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EB0C-B417-4FAD-BEA6-06CD6C4CD0F9}" type="datetimeFigureOut">
              <a:rPr lang="nl-NL" smtClean="0"/>
              <a:t>10-11-2015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4EC0-B734-4DDD-87F1-538DC2E73F9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EB0C-B417-4FAD-BEA6-06CD6C4CD0F9}" type="datetimeFigureOut">
              <a:rPr lang="nl-NL" smtClean="0"/>
              <a:t>10-11-2015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4EC0-B734-4DDD-87F1-538DC2E73F9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EB0C-B417-4FAD-BEA6-06CD6C4CD0F9}" type="datetimeFigureOut">
              <a:rPr lang="nl-NL" smtClean="0"/>
              <a:t>10-11-2015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4EC0-B734-4DDD-87F1-538DC2E73F9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EB0C-B417-4FAD-BEA6-06CD6C4CD0F9}" type="datetimeFigureOut">
              <a:rPr lang="nl-NL" smtClean="0"/>
              <a:t>10-11-2015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4EC0-B734-4DDD-87F1-538DC2E73F9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EB0C-B417-4FAD-BEA6-06CD6C4CD0F9}" type="datetimeFigureOut">
              <a:rPr lang="nl-NL" smtClean="0"/>
              <a:t>10-11-2015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4EC0-B734-4DDD-87F1-538DC2E73F94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EB0C-B417-4FAD-BEA6-06CD6C4CD0F9}" type="datetimeFigureOut">
              <a:rPr lang="nl-NL" smtClean="0"/>
              <a:t>10-11-2015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4EC0-B734-4DDD-87F1-538DC2E73F9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EB0C-B417-4FAD-BEA6-06CD6C4CD0F9}" type="datetimeFigureOut">
              <a:rPr lang="nl-NL" smtClean="0"/>
              <a:t>10-11-2015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4EC0-B734-4DDD-87F1-538DC2E73F9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EB0C-B417-4FAD-BEA6-06CD6C4CD0F9}" type="datetimeFigureOut">
              <a:rPr lang="nl-NL" smtClean="0"/>
              <a:t>10-11-2015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4EC0-B734-4DDD-87F1-538DC2E73F9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EB0C-B417-4FAD-BEA6-06CD6C4CD0F9}" type="datetimeFigureOut">
              <a:rPr lang="nl-NL" smtClean="0"/>
              <a:t>10-11-2015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4EC0-B734-4DDD-87F1-538DC2E73F94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EB0C-B417-4FAD-BEA6-06CD6C4CD0F9}" type="datetimeFigureOut">
              <a:rPr lang="nl-NL" smtClean="0"/>
              <a:t>10-11-2015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4EC0-B734-4DDD-87F1-538DC2E73F9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E43EB0C-B417-4FAD-BEA6-06CD6C4CD0F9}" type="datetimeFigureOut">
              <a:rPr lang="nl-NL" smtClean="0"/>
              <a:t>10-11-2015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9254EC0-B734-4DDD-87F1-538DC2E73F94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Hoofdstuk 9</a:t>
            </a:r>
            <a:br>
              <a:rPr lang="nl-NL" dirty="0" smtClean="0"/>
            </a:br>
            <a:r>
              <a:rPr lang="nl-NL" dirty="0" smtClean="0"/>
              <a:t>Voortplanting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Paragraaf 1: Man en vrouw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4514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geboorteregeling?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Als de vrouw samen met de man bepaalt of zij een kind wil of niet</a:t>
            </a:r>
          </a:p>
          <a:p>
            <a:r>
              <a:rPr lang="nl-NL" dirty="0" smtClean="0"/>
              <a:t>Maatregelen tegen bevruchting</a:t>
            </a:r>
          </a:p>
          <a:p>
            <a:r>
              <a:rPr lang="nl-NL" dirty="0" smtClean="0"/>
              <a:t>Tegenwoordig gebruik van anticonceptiemiddelen</a:t>
            </a:r>
          </a:p>
          <a:p>
            <a:r>
              <a:rPr lang="nl-NL" dirty="0" smtClean="0"/>
              <a:t>Gebruik van noodmaatregelen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7946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Periodieke onthouding 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61511"/>
            <a:ext cx="3096344" cy="313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115616" y="5733256"/>
            <a:ext cx="217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Niet betrouwbaar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115616" y="2852936"/>
            <a:ext cx="4657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Geen seks in de vruchtbare periode</a:t>
            </a:r>
          </a:p>
          <a:p>
            <a:r>
              <a:rPr lang="nl-NL" dirty="0" smtClean="0"/>
              <a:t>Aan de hand van lichaamstemperatuur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0312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Coïtus Interruptus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Trekt de man de penis uit de vagina van de vrouw voor de zaadlozing</a:t>
            </a:r>
          </a:p>
          <a:p>
            <a:r>
              <a:rPr lang="nl-NL" dirty="0" smtClean="0"/>
              <a:t>Niet betrouwbaar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222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pil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Meest gebruikte anticonceptiemiddel</a:t>
            </a:r>
          </a:p>
          <a:p>
            <a:r>
              <a:rPr lang="nl-NL" dirty="0" smtClean="0"/>
              <a:t>Combinatiepil</a:t>
            </a:r>
          </a:p>
          <a:p>
            <a:r>
              <a:rPr lang="nl-NL" dirty="0" smtClean="0"/>
              <a:t>Minipil</a:t>
            </a:r>
          </a:p>
          <a:p>
            <a:r>
              <a:rPr lang="nl-NL" dirty="0" smtClean="0"/>
              <a:t>Op recept van dokter</a:t>
            </a:r>
          </a:p>
          <a:p>
            <a:r>
              <a:rPr lang="nl-NL" dirty="0" smtClean="0"/>
              <a:t>Zeer </a:t>
            </a:r>
            <a:r>
              <a:rPr lang="nl-NL" dirty="0" smtClean="0"/>
              <a:t>betrouwbaar bij regelmaat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8112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967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condoom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Beschermt tegen zwangerschap en </a:t>
            </a:r>
            <a:r>
              <a:rPr lang="nl-NL" dirty="0" err="1" smtClean="0"/>
              <a:t>SOA’s</a:t>
            </a:r>
            <a:endParaRPr lang="nl-NL" dirty="0" smtClean="0"/>
          </a:p>
          <a:p>
            <a:r>
              <a:rPr lang="nl-NL" dirty="0" smtClean="0"/>
              <a:t>Vrouwencondoom</a:t>
            </a:r>
          </a:p>
          <a:p>
            <a:pPr lvl="1"/>
            <a:r>
              <a:rPr lang="nl-NL" dirty="0" smtClean="0"/>
              <a:t>Wordt ingebracht in de vagina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6104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23903"/>
            <a:ext cx="23762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493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Pessarium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Cupje</a:t>
            </a:r>
            <a:r>
              <a:rPr lang="nl-NL" dirty="0" smtClean="0"/>
              <a:t> dat in de vagina wordt ingebracht</a:t>
            </a:r>
          </a:p>
          <a:p>
            <a:r>
              <a:rPr lang="nl-NL" dirty="0" smtClean="0"/>
              <a:t>Ingesmeerd </a:t>
            </a:r>
            <a:r>
              <a:rPr lang="nl-NL" dirty="0" smtClean="0"/>
              <a:t>met zaaddodende pasta </a:t>
            </a:r>
          </a:p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2409056" cy="211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104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Zaaddodende middelen </a:t>
            </a:r>
            <a:endParaRPr lang="nl-N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21907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19" y="3356992"/>
            <a:ext cx="2562225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187624" y="2557247"/>
            <a:ext cx="4246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Vormt een barrière voor zaadcellen</a:t>
            </a:r>
            <a:r>
              <a:rPr lang="nl-NL" dirty="0" smtClean="0"/>
              <a:t>.</a:t>
            </a:r>
          </a:p>
          <a:p>
            <a:r>
              <a:rPr lang="nl-NL" dirty="0" smtClean="0"/>
              <a:t>Doodt zaadcellen 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1726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Spiraaltje </a:t>
            </a:r>
            <a:endParaRPr lang="nl-NL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2052158" cy="223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91209"/>
            <a:ext cx="441259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187624" y="2333017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Wordt in de baarmoeder ingebracht door 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Is veilig voor een periode van 5 jaar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Bevat minder hormonen dan de pil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827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Morning</a:t>
            </a:r>
            <a:r>
              <a:rPr lang="nl-NL" dirty="0" smtClean="0"/>
              <a:t> afterpil </a:t>
            </a:r>
            <a:endParaRPr lang="nl-NL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207" y="3306226"/>
            <a:ext cx="2808312" cy="281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187624" y="2636912"/>
            <a:ext cx="5134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2 pillen die binnen 72 uur geslikt moeten worden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Breekt de (bevruchte) eicel af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104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Overtijdsbehandeling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Binnen 6 weken na laatste menstruatie</a:t>
            </a:r>
          </a:p>
          <a:p>
            <a:r>
              <a:rPr lang="nl-NL" dirty="0" smtClean="0"/>
              <a:t>Baarmoeder wordt </a:t>
            </a:r>
            <a:r>
              <a:rPr lang="nl-NL" dirty="0" err="1" smtClean="0"/>
              <a:t>schoongezogen</a:t>
            </a:r>
            <a:endParaRPr lang="nl-NL" dirty="0" smtClean="0"/>
          </a:p>
          <a:p>
            <a:r>
              <a:rPr lang="nl-NL" dirty="0" smtClean="0"/>
              <a:t>Geen bedenktijd</a:t>
            </a: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315204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179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gaan we doen vandaag?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Uitleg paragraaf 1</a:t>
            </a:r>
          </a:p>
          <a:p>
            <a:r>
              <a:rPr lang="nl-NL" dirty="0" smtClean="0"/>
              <a:t>Maken paragraaf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5830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Abortus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Tussen 13</a:t>
            </a:r>
            <a:r>
              <a:rPr lang="nl-NL" baseline="30000" dirty="0" smtClean="0"/>
              <a:t>e</a:t>
            </a:r>
            <a:r>
              <a:rPr lang="nl-NL" dirty="0" smtClean="0"/>
              <a:t> week en 24</a:t>
            </a:r>
            <a:r>
              <a:rPr lang="nl-NL" baseline="30000" dirty="0" smtClean="0"/>
              <a:t>e</a:t>
            </a:r>
            <a:r>
              <a:rPr lang="nl-NL" dirty="0" smtClean="0"/>
              <a:t> week na de menstruatie</a:t>
            </a:r>
          </a:p>
          <a:p>
            <a:r>
              <a:rPr lang="nl-NL" dirty="0" smtClean="0"/>
              <a:t>Medische ingreep van ongeveer 30 minuten</a:t>
            </a:r>
          </a:p>
          <a:p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238" y="3678916"/>
            <a:ext cx="211223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004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Huiswerk volgende week maandag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Paragraaf 1</a:t>
            </a:r>
          </a:p>
          <a:p>
            <a:r>
              <a:rPr lang="nl-NL" dirty="0" smtClean="0"/>
              <a:t>Paragraaf 2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07925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Geslachtskenmerken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Waaraan je kunt zien of iemand man vrouw is</a:t>
            </a:r>
          </a:p>
          <a:p>
            <a:r>
              <a:rPr lang="nl-NL" dirty="0" smtClean="0"/>
              <a:t>Primaire geslachtskenmerken: aanwezig bij de geboorte</a:t>
            </a:r>
          </a:p>
          <a:p>
            <a:r>
              <a:rPr lang="nl-NL" dirty="0" smtClean="0"/>
              <a:t>Secundaire geslachtskenmerken: Ontstaan tijdens de puberteit onder invloed van geslachtshormonen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4622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Vruchtbaarheid bij mannen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eerste moment dat de jongen zaadcellen maakt</a:t>
            </a:r>
          </a:p>
          <a:p>
            <a:r>
              <a:rPr lang="nl-NL" dirty="0" smtClean="0"/>
              <a:t>Zaadcellen worden gemaakt in zaadbal en opgeslagen in de bijbal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064"/>
            <a:ext cx="4258444" cy="264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462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De weg die zaadcellen afleggen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Erectie</a:t>
            </a:r>
            <a:r>
              <a:rPr lang="nl-NL" dirty="0"/>
              <a:t> </a:t>
            </a:r>
            <a:r>
              <a:rPr lang="nl-NL" dirty="0" smtClean="0">
                <a:sym typeface="Wingdings" panose="05000000000000000000" pitchFamily="2" charset="2"/>
              </a:rPr>
              <a:t> bloed in zwellichamen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Zaadcellen gaan vanuit de bijballen  zaadleider  zaadblaasjes en prostaat voegen vocht en voedingsstoffen toe  sperma gaat via de urinebuis naar buiten</a:t>
            </a:r>
            <a:endParaRPr lang="nl-NL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65104"/>
            <a:ext cx="3760587" cy="233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65104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728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Zaadlozing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Prostaat trekt samen</a:t>
            </a:r>
          </a:p>
          <a:p>
            <a:r>
              <a:rPr lang="nl-NL" dirty="0" smtClean="0"/>
              <a:t>De urinebuis bij de urinebuis wordt dichtgeknepen</a:t>
            </a:r>
          </a:p>
          <a:p>
            <a:r>
              <a:rPr lang="nl-NL" dirty="0" smtClean="0"/>
              <a:t>Sperma wordt door de urinebuis gestuwd</a:t>
            </a:r>
          </a:p>
          <a:p>
            <a:r>
              <a:rPr lang="nl-NL" dirty="0" smtClean="0"/>
              <a:t>Eerste zaadlozing vaak ‘s nachts </a:t>
            </a:r>
            <a:r>
              <a:rPr lang="nl-NL" dirty="0" smtClean="0">
                <a:sym typeface="Wingdings" panose="05000000000000000000" pitchFamily="2" charset="2"/>
              </a:rPr>
              <a:t> natte droom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0846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Vruchtbaarheid bij vrouwen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eisprong</a:t>
            </a:r>
          </a:p>
          <a:p>
            <a:r>
              <a:rPr lang="nl-NL" dirty="0" smtClean="0"/>
              <a:t>Eicellen rijpen in de eierstokken</a:t>
            </a:r>
          </a:p>
          <a:p>
            <a:r>
              <a:rPr lang="nl-NL" dirty="0" smtClean="0"/>
              <a:t>Onrijpe eicel zit in een follikel </a:t>
            </a:r>
            <a:r>
              <a:rPr lang="nl-NL" dirty="0" smtClean="0">
                <a:sym typeface="Wingdings" panose="05000000000000000000" pitchFamily="2" charset="2"/>
              </a:rPr>
              <a:t> follikel neemt vocht op  eicel groeit  follikel barst open en eicel komt vrij (eisprong/ovulatie)</a:t>
            </a:r>
            <a:endParaRPr lang="nl-N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178" y="4553744"/>
            <a:ext cx="344102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393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Menstruatie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Er rijpt een eicel in de eierstok</a:t>
            </a:r>
          </a:p>
          <a:p>
            <a:r>
              <a:rPr lang="nl-NL" dirty="0" smtClean="0"/>
              <a:t>Het baarmoederslijmvlies wordt dikker</a:t>
            </a:r>
          </a:p>
          <a:p>
            <a:r>
              <a:rPr lang="nl-NL" dirty="0" smtClean="0"/>
              <a:t>Na ongeveer 14 dagen is de eisprong</a:t>
            </a:r>
          </a:p>
          <a:p>
            <a:r>
              <a:rPr lang="nl-NL" dirty="0" smtClean="0"/>
              <a:t>Geen bevruchting </a:t>
            </a:r>
            <a:r>
              <a:rPr lang="nl-NL" dirty="0" smtClean="0">
                <a:sym typeface="Wingdings" panose="05000000000000000000" pitchFamily="2" charset="2"/>
              </a:rPr>
              <a:t> eicel sterft af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Verdikte baarmoederslijmvlies laat los  menstruatie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5834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Menstruatiecyclus</a:t>
            </a:r>
            <a:endParaRPr lang="nl-NL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08919"/>
            <a:ext cx="4824536" cy="308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552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39</TotalTime>
  <Words>384</Words>
  <Application>Microsoft Office PowerPoint</Application>
  <PresentationFormat>Diavoorstelling (4:3)</PresentationFormat>
  <Paragraphs>76</Paragraphs>
  <Slides>21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Austin</vt:lpstr>
      <vt:lpstr>Hoofdstuk 9 Voortplanting</vt:lpstr>
      <vt:lpstr>Wat gaan we doen vandaag?</vt:lpstr>
      <vt:lpstr>Geslachtskenmerken</vt:lpstr>
      <vt:lpstr>Vruchtbaarheid bij mannen</vt:lpstr>
      <vt:lpstr>De weg die zaadcellen afleggen</vt:lpstr>
      <vt:lpstr>Zaadlozing</vt:lpstr>
      <vt:lpstr>Vruchtbaarheid bij vrouwen</vt:lpstr>
      <vt:lpstr>Menstruatie</vt:lpstr>
      <vt:lpstr>Menstruatiecyclus</vt:lpstr>
      <vt:lpstr>Wat is geboorteregeling? </vt:lpstr>
      <vt:lpstr>Periodieke onthouding </vt:lpstr>
      <vt:lpstr>Coïtus Interruptus </vt:lpstr>
      <vt:lpstr>De pil </vt:lpstr>
      <vt:lpstr>Het condoom </vt:lpstr>
      <vt:lpstr>Pessarium </vt:lpstr>
      <vt:lpstr>Zaaddodende middelen </vt:lpstr>
      <vt:lpstr>Spiraaltje </vt:lpstr>
      <vt:lpstr>Morning afterpil </vt:lpstr>
      <vt:lpstr>Overtijdsbehandeling </vt:lpstr>
      <vt:lpstr>Abortus</vt:lpstr>
      <vt:lpstr>Huiswerk volgende week maandag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9 Voortplanting</dc:title>
  <dc:creator>marloes kemna</dc:creator>
  <cp:lastModifiedBy>marloes kemna</cp:lastModifiedBy>
  <cp:revision>5</cp:revision>
  <dcterms:created xsi:type="dcterms:W3CDTF">2015-11-09T08:25:23Z</dcterms:created>
  <dcterms:modified xsi:type="dcterms:W3CDTF">2015-11-10T08:53:09Z</dcterms:modified>
</cp:coreProperties>
</file>